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8DCB7-C337-4CF3-B06B-CFA20D35110D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D6578-D3A0-4675-A63F-821AEF181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www.swapmeetdave.com/Humor/Cats/Cat-Hat-Book.jpg&amp;imgrefurl=http://www.swapmeetdave.com/Humor/Cats/HatBook.htm&amp;usg=__zimxSVPbQOsEKG_fnq6OxYKbkOs=&amp;h=475&amp;w=329&amp;sz=42&amp;hl=en&amp;start=4&amp;zoom=1&amp;um=1&amp;itbs=1&amp;tbnid=PP1VdPX-c6fu0M:&amp;tbnh=129&amp;tbnw=89&amp;prev=/search?q=Cat+in+the+Hat&amp;um=1&amp;hl=en&amp;safe=active&amp;sa=N&amp;biw=1004&amp;bih=594&amp;tbm=isch&amp;ei=iEDNTdfkOYndgQfUqbHVD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imgres?imgurl=http://www.hatful-of-seuss.com/images/stickers/seuss_cat_in_the_hat_hat_sticker.gif&amp;imgrefurl=http://www.hatful-of-seuss.com/stickers/dr-seuss-stickers.htm&amp;usg=__sWVPUXnz60zN5tIQ-SMfDPirNx8=&amp;h=200&amp;w=133&amp;sz=10&amp;hl=en&amp;start=2&amp;zoom=1&amp;um=1&amp;itbs=1&amp;tbnid=gpFopXgqg0UQWM:&amp;tbnh=104&amp;tbnw=69&amp;prev=/search?q=the+cat+in+the+hat+stickers&amp;um=1&amp;hl=en&amp;safe=active&amp;biw=1004&amp;bih=610&amp;tbm=isch&amp;ei=mjXRTYXJEIjWgQeetozGD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/imgres?imgurl=http://static.seekingalpha.com/uploads/2009/1/20/saupload_things.jpg&amp;imgrefurl=http://seekingalpha.com/article/115388-thing-one-and-thing-two-supervisory-goodwill-and-tarp&amp;usg=___dxXc_KU01v8Xwz7rtUCuLgZ-Y8=&amp;h=253&amp;w=335&amp;sz=23&amp;hl=en&amp;start=7&amp;zoom=1&amp;um=1&amp;itbs=1&amp;tbnid=3184ueEejJeLbM:&amp;tbnh=90&amp;tbnw=119&amp;prev=/search?q=thing+one+and+thing+two&amp;um=1&amp;hl=en&amp;safe=active&amp;sa=N&amp;biw=1004&amp;bih=610&amp;tbm=isch&amp;ei=jTzRTar1IemV0QGtibHrDQ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com/imgres?imgurl=http://www.demco.com/webprd_demco/product_block/D45/X1224592Ad.jpg&amp;imgrefurl=http://www.demco.com/goto?BLS106004&amp;ALL0000&amp;es=20110322165448025184&amp;usg=__H3D2mTEqMWcqNsfxRbZ-F6Lb9kc=&amp;h=600&amp;w=444&amp;sz=74&amp;hl=en&amp;start=2&amp;zoom=1&amp;um=1&amp;itbs=1&amp;tbnid=tfmycfJmrVRZuM:&amp;tbnh=135&amp;tbnw=100&amp;prev=/search?q=thing+one+and+thing+two+kites&amp;um=1&amp;hl=en&amp;safe=active&amp;sa=N&amp;ndsp=20&amp;biw=1004&amp;bih=610&amp;tbm=isch&amp;ei=WEPRTauZFOjj0QHAjMmXD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/imgres?imgurl=http://www.crossdaily.com/pictures/130/M/butterfly_net_130005110.jpg&amp;imgrefurl=http://www.crossdaily.com/pictures/view/butterfly-net-130005110/&amp;usg=__bpCQBWL2_2tyCvZjboESqk3GRh8=&amp;h=400&amp;w=400&amp;sz=19&amp;hl=en&amp;start=3&amp;zoom=1&amp;um=1&amp;itbs=1&amp;tbnid=9oH6tiAyx1DqVM:&amp;tbnh=124&amp;tbnw=124&amp;prev=/search?q=butterfly+net&amp;um=1&amp;hl=en&amp;safe=active&amp;biw=1004&amp;bih=610&amp;tbm=isch&amp;ei=EIfSTY7OGcbpgQfduNnVCw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com/imgres?imgurl=http://www.michaelscollectibles.com/images_drseuss/drc1004.jpg&amp;imgrefurl=http://www.michaelscollectibles.com/drseuss.htm&amp;usg=__SGqiSis0pd4ZlwpwI7PswLUH0Fw=&amp;h=600&amp;w=569&amp;sz=83&amp;hl=en&amp;start=6&amp;zoom=1&amp;um=1&amp;itbs=1&amp;tbnid=eUtXU4hczpFp1M:&amp;tbnh=135&amp;tbnw=128&amp;prev=/search?q=cat+in+the+hat+cleaning+machine&amp;um=1&amp;hl=en&amp;safe=active&amp;sa=N&amp;biw=1004&amp;bih=610&amp;tbm=isch&amp;ei=5YXSTYLBG4PKgQfBiqHsCw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com/imgres?imgurl=http://www.thewallpapers.org/photo/7152/Cat_In_The_Hat-001.jpg&amp;imgrefurl=http://www.thewallpapers.org/movies/cat_in_the_hat.php&amp;usg=__EcYMkGwN0F5aAUfPgxu5XoQsBUk=&amp;h=1024&amp;w=1280&amp;sz=167&amp;hl=en&amp;start=128&amp;zoom=1&amp;um=1&amp;itbs=1&amp;tbnid=1FVqZ_bbrcnkIM:&amp;tbnh=120&amp;tbnw=150&amp;prev=/search?q=cat+in+the+hat&amp;start=120&amp;um=1&amp;hl=en&amp;safe=active&amp;sa=N&amp;ndsp=20&amp;biw=1004&amp;bih=610&amp;tbm=isch&amp;ei=dkXRTefxH4fLgQeeufDND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imgres?imgurl=http://masterworks.files.wordpress.com/2007/03/history_cat.gif%3Fw%3D500&amp;imgrefurl=http://mediacenter2u.co.cc/wp-admin/cat-in-the-hat-book-online&amp;page=7&amp;usg=__dBPx7eSrwdOavV8kuATCg0mJWNY=&amp;h=227&amp;w=198&amp;sz=16&amp;hl=en&amp;start=37&amp;zoom=1&amp;um=1&amp;itbs=1&amp;tbnid=xBwu6Vba13pqVM:&amp;tbnh=108&amp;tbnw=94&amp;prev=/search?q=the+cat+in+the+hat+book&amp;start=20&amp;um=1&amp;hl=en&amp;safe=active&amp;sa=N&amp;ndsp=20&amp;biw=1004&amp;bih=610&amp;tbm=isch&amp;ei=_S_RTZySCMPFgAfX06W9D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/imgres?imgurl=http://www.southernmamas.com/wp-content/uploads/2009/03/cat-in-hat.bmp&amp;imgrefurl=http://www.southernmamas.com/2009/the-cat-in-the-hat-live-oak-libraries/&amp;usg=__I7PpaGvkI-t2WXcOQt8vHBvEi3o=&amp;h=425&amp;w=302&amp;sz=377&amp;hl=en&amp;start=106&amp;zoom=1&amp;um=1&amp;itbs=1&amp;tbnid=iC4ZnqLUASszTM:&amp;tbnh=126&amp;tbnw=90&amp;prev=/search?q=Cat+in+the+Hat&amp;start=100&amp;um=1&amp;hl=en&amp;safe=active&amp;sa=N&amp;ndsp=20&amp;biw=1004&amp;bih=610&amp;tbm=isch&amp;ei=P03NTa7vMY7AgQfZ4fDAD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imgres?imgurl=http://piwindowonbusiness.files.wordpress.com/2010/11/cat-in-the-hat.gif&amp;imgrefurl=http://papasjohns.blogspot.com/2011/04/cat-in-hat-coloring-pages.html&amp;usg=__-dmOejYde_WUmwW1p5H7wMgxpSI=&amp;h=621&amp;w=591&amp;sz=22&amp;hl=en&amp;start=83&amp;zoom=1&amp;um=1&amp;itbs=1&amp;tbnid=qL9MT0ZBe03Y_M:&amp;tbnh=136&amp;tbnw=129&amp;prev=/search?q=Cat+in+the+Hat&amp;start=80&amp;um=1&amp;hl=en&amp;safe=active&amp;sa=N&amp;ndsp=20&amp;biw=1004&amp;bih=610&amp;tbm=isch&amp;ei=BVHNTZ37DIjcgQefgM3BD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The Cat in the Hat</a:t>
            </a:r>
            <a:endParaRPr lang="en-US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Original Story by: Dr. Seuss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Adaption by: Trey Morton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http://t1.gstatic.com/images?q=tbn:ANd9GcSz0GtlzbixG_50eML2GOVl10FNcDfMtrTN73InSKiff1C0YWZON0G1-pY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04800"/>
            <a:ext cx="4572000" cy="251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3886200" cy="2286000"/>
          </a:xfrm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He held me up high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was over his head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screamed and panicked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did not want to be dead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3810000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He said “Do not worry,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I won’t let you fall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I can even balance you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While on top of a ball”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4648200"/>
            <a:ext cx="4191000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With a book in his hand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And a cup on his hat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“I will not let you fall”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Said the mischievous cat</a:t>
            </a:r>
          </a:p>
        </p:txBody>
      </p:sp>
      <p:pic>
        <p:nvPicPr>
          <p:cNvPr id="22530" name="Picture 2" descr="http://t0.gstatic.com/images?q=tbn:ANd9GcQkn34371XXXiz0IfV7gNPK6S30mkrrpp-1MctOGmIIfAPPshSSAnpEO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752600"/>
            <a:ext cx="2743200" cy="4038600"/>
          </a:xfrm>
          <a:prstGeom prst="rect">
            <a:avLst/>
          </a:prstGeom>
          <a:noFill/>
        </p:spPr>
      </p:pic>
      <p:pic>
        <p:nvPicPr>
          <p:cNvPr id="22531" name="Picture 3" descr="C:\Documents and Settings\DMORTON.AHS-L216-77089.001\Local Settings\Temporary Internet Files\Content.IE5\MSE92O71\MC900433913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1104900"/>
            <a:ext cx="1371600" cy="1371600"/>
          </a:xfrm>
          <a:prstGeom prst="rect">
            <a:avLst/>
          </a:prstGeom>
          <a:noFill/>
        </p:spPr>
      </p:pic>
      <p:pic>
        <p:nvPicPr>
          <p:cNvPr id="22532" name="Picture 4" descr="C:\Documents and Settings\DMORTON.AHS-L216-77089.001\Local Settings\Temporary Internet Files\Content.IE5\O4P5OY6T\MC900432645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50" y="257175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267200" cy="426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Then he held up the cup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And the milk and the cake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He tossed up the book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And held me up on a rake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He balanced the toy ship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And the little toy man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And with his cat tail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He held up a fan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4" name="Picture 3" descr="cat hat lots of stuf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2362200"/>
            <a:ext cx="3429000" cy="3849342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953000" cy="2438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And then as the cat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Bounced around on the ball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He lost his balance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And then I DID fall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743200"/>
            <a:ext cx="4343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And as I looked around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To see what he dropped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I soon figured out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That he dropped quite a lot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3554" name="Picture 2" descr="http://images.clipartof.com/thumbnails/36072-Royalty-Free-Clipart-Illustration-Of-Very-Messy-Office-With-Clutter-On-The-Desks-And-Floo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676400"/>
            <a:ext cx="4476750" cy="381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724400" cy="213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yelled at him loud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told him to go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But he said “We can play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Another game that I know”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438400"/>
            <a:ext cx="4419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He sprinted outside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As quick as a fox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And he ran back inside with a big, wide red box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43600" y="3810000"/>
            <a:ext cx="2590800" cy="22098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29200" y="2514600"/>
            <a:ext cx="2362200" cy="23622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0" y="3962400"/>
            <a:ext cx="2209800" cy="2286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343400" cy="22859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He opened the box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And before I could blink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Two things darted out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didn’t know what to think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362200"/>
            <a:ext cx="502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“Don’t worry,” said the cat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They will not hurt you,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They’re my two little things,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Named thing one and thing two”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648200"/>
            <a:ext cx="464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They’re hair is blue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And they love to have fun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Do you want to play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With thing two and thing one?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5602" name="Picture 2" descr="http://t0.gstatic.com/images?q=tbn:ANd9GcTmF1YHK_G1TEH7Jxu7LAZPTha0pKsGxkgnDYyovI6B9hZY5KsqpLzc1OY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286000"/>
            <a:ext cx="4060399" cy="3886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5029200" cy="220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The kids shook their hands,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but I said no! no!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Those things should not be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In this house! Make them go!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362200"/>
            <a:ext cx="4343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They brought out two kites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And they flew them inside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But then I said NO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Those kites should not glide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495800"/>
            <a:ext cx="4114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 hit the lamps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They scratched up the wall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They hit the pictures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As they ran down the hall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7650" name="Picture 2" descr="http://t2.gstatic.com/images?q=tbn:ANd9GcSjCNxSIizdb06I2WK6yXcPXXGTrYdvy2aq-vVl0ERm0yHe2hznZVah02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199" y="1295400"/>
            <a:ext cx="3217331" cy="4343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343400" cy="236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looked out the window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trembled in fear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yelled to the kids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“Your mother is here!”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09800"/>
            <a:ext cx="4191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 boy ran down the hall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And he got his big net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He captured the things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But they weren’t done yet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343400"/>
            <a:ext cx="464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 Cat packed up the things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And he left in distress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He was sad that he left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Our whole house in a mess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t2.gstatic.com/images?q=tbn:ANd9GcRWHJznuC1Fym60Fx3aYHMKXmynIrYt9c9_yvgUJOOP1esnBHG6pwUhCQ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990600"/>
            <a:ext cx="3467098" cy="34671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5410200" cy="2286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There is no way to pick up this mess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said.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Your mom will come home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And then we’ll be dead!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362200"/>
            <a:ext cx="464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And then the door opened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And I never would’ve guessed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That the Cat would be back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To clean up his big mess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343400"/>
            <a:ext cx="4191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He rode through the house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On a big red machine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And with so many gears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It started to clean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t3.gstatic.com/images?q=tbn:ANd9GcRvSViHUqnqtbHwD2qC8M9yjs3LUWU24J6aklaikYu9KlFN0iV8SivMHIj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1" y="1447800"/>
            <a:ext cx="3920064" cy="35718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114800" cy="23622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He rode out the door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And said “That is that.”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And then he was gone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With a tip of his hat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 descr="http://t2.gstatic.com/images?q=tbn:ANd9GcRxvTlIaJ_yhecoW1vhisFFu-Ayn03RsPQ5tCBps_c4_BRxkmWIun3M12w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2438400"/>
            <a:ext cx="5791200" cy="3962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0"/>
            <a:ext cx="4876800" cy="2438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The sun did not shine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It was too wet to play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So they sat in the house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All that cold, cold, wet day.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5" name="Picture 1" descr="C:\Documents and Settings\DMORTON.AHS-L216-77089.001\Local Settings\Temporary Internet Files\Content.IE5\S0CKJKXT\MC900433856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2590800"/>
            <a:ext cx="3886200" cy="2971572"/>
          </a:xfrm>
          <a:prstGeom prst="rect">
            <a:avLst/>
          </a:prstGeom>
          <a:noFill/>
        </p:spPr>
      </p:pic>
      <p:pic>
        <p:nvPicPr>
          <p:cNvPr id="1026" name="Picture 2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6350" y="711200"/>
            <a:ext cx="1744663" cy="18367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191000" cy="2133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They sat there together</a:t>
            </a:r>
          </a:p>
          <a:p>
            <a:pPr algn="ctr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They sat there, the two</a:t>
            </a:r>
          </a:p>
          <a:p>
            <a:pPr algn="ctr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The boy said he wished</a:t>
            </a:r>
          </a:p>
          <a:p>
            <a:pPr algn="ctr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they had something to do.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514600"/>
            <a:ext cx="35814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FF0000"/>
                </a:solidFill>
              </a:rPr>
              <a:t>Too wet to go out</a:t>
            </a:r>
          </a:p>
          <a:p>
            <a:pPr algn="ctr"/>
            <a:r>
              <a:rPr lang="en-US" sz="2600" dirty="0" smtClean="0">
                <a:solidFill>
                  <a:srgbClr val="FF0000"/>
                </a:solidFill>
              </a:rPr>
              <a:t>And too cold to play ball</a:t>
            </a:r>
          </a:p>
          <a:p>
            <a:pPr algn="ctr"/>
            <a:r>
              <a:rPr lang="en-US" sz="2600" dirty="0" smtClean="0">
                <a:solidFill>
                  <a:srgbClr val="FF0000"/>
                </a:solidFill>
              </a:rPr>
              <a:t>So they sat in the house</a:t>
            </a:r>
          </a:p>
          <a:p>
            <a:pPr algn="ctr"/>
            <a:r>
              <a:rPr lang="en-US" sz="2600" dirty="0" smtClean="0">
                <a:solidFill>
                  <a:srgbClr val="FF0000"/>
                </a:solidFill>
              </a:rPr>
              <a:t>Doing nothing at all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15362" name="Picture 2" descr="C:\Documents and Settings\DMORTON.AHS-L216-77089.001\Local Settings\Temporary Internet Files\Content.IE5\S0CKJKXT\MC90028651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810000"/>
            <a:ext cx="2590800" cy="2187550"/>
          </a:xfrm>
          <a:prstGeom prst="rect">
            <a:avLst/>
          </a:prstGeom>
          <a:noFill/>
        </p:spPr>
      </p:pic>
      <p:pic>
        <p:nvPicPr>
          <p:cNvPr id="15363" name="Picture 3" descr="C:\Documents and Settings\DMORTON.AHS-L216-77089.001\Local Settings\Temporary Internet Files\Content.IE5\O4P5OY6T\MC900437074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4953000"/>
            <a:ext cx="1028700" cy="99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5257800" cy="2743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They couldn’t do anything.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But just sit there and sit.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They, of course, didn’t like it.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Not one little bit.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386" name="Picture 2" descr="C:\Documents and Settings\DMORTON.AHS-L216-77089.001\Local Settings\Temporary Internet Files\Content.IE5\MSE92O71\MP90043114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819400"/>
            <a:ext cx="3652838" cy="3276600"/>
          </a:xfrm>
          <a:prstGeom prst="rect">
            <a:avLst/>
          </a:prstGeom>
          <a:noFill/>
        </p:spPr>
      </p:pic>
      <p:pic>
        <p:nvPicPr>
          <p:cNvPr id="16387" name="Picture 3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981200"/>
            <a:ext cx="1744675" cy="18361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25907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5400" dirty="0" smtClean="0">
                <a:solidFill>
                  <a:srgbClr val="FF0000"/>
                </a:solidFill>
              </a:rPr>
              <a:t>Then something went bump!</a:t>
            </a:r>
          </a:p>
          <a:p>
            <a:pPr>
              <a:buNone/>
            </a:pPr>
            <a:r>
              <a:rPr lang="en-US" sz="5400" dirty="0" smtClean="0">
                <a:solidFill>
                  <a:srgbClr val="FF0000"/>
                </a:solidFill>
              </a:rPr>
              <a:t>How that bump made us jump!</a:t>
            </a:r>
            <a:endParaRPr lang="en-US" sz="5400" dirty="0">
              <a:solidFill>
                <a:srgbClr val="FF0000"/>
              </a:solidFill>
            </a:endParaRPr>
          </a:p>
        </p:txBody>
      </p:sp>
      <p:pic>
        <p:nvPicPr>
          <p:cNvPr id="17410" name="Picture 2" descr="C:\Documents and Settings\DMORTON.AHS-L216-77089.001\Local Settings\Temporary Internet Files\Content.IE5\O4P5OY6T\MC900440663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2819400"/>
            <a:ext cx="2641270" cy="274285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04800" y="2819400"/>
            <a:ext cx="3886200" cy="92333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BUMP!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They looked!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Then they saw him step in on the mat!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They looked!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And they saw him!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 Cat in the Hat!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And he said to them,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Why do you sit there like that?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t2.gstatic.com/images?q=tbn:ANd9GcTUwIFgHcFGRDlKBIHWGkbMk8SHniteOUgI0WPWmnsMWeAesFOrFNmT5Q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1" y="1676400"/>
            <a:ext cx="3345036" cy="46101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2286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He said he had games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He said it with a shout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He said he knew games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we could play in the house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590800"/>
            <a:ext cx="533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 two children, wide-eyed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Did not know what to say,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Their mother was out of the house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For the day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9458" name="Picture 2" descr="http://t1.gstatic.com/images?q=tbn:ANd9GcTLDD102v-7vkVyKD5fNltMRp_gdLw8uEzRiPxV9kzIggC9b89DhoiqHIY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609600"/>
            <a:ext cx="2871107" cy="40195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But I, the Fish said, NO!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Make that cat go away!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Tell that Cat in the Hat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You do NOT want to play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He should not be here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He should not be about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He should not be here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When your mother is out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fi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295400"/>
            <a:ext cx="3309938" cy="3342073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5105400" cy="2514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But the cat went on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To play was his wish,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So he played a game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Called Up-up-up with the Fish</a:t>
            </a:r>
          </a:p>
        </p:txBody>
      </p:sp>
      <p:pic>
        <p:nvPicPr>
          <p:cNvPr id="21506" name="Picture 2" descr="http://t0.gstatic.com/images?q=tbn:ANd9GcSDHQ8WLPb9cwWjqF_1dKXfW1XeXiS7271BczyDFWX1b6bDd82IEq6x6T0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438400"/>
            <a:ext cx="3429000" cy="36150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756</Words>
  <Application>Microsoft Office PowerPoint</Application>
  <PresentationFormat>On-screen Show (4:3)</PresentationFormat>
  <Paragraphs>136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The Cat in the Hat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EGGS AND HAM</dc:title>
  <dc:creator>student</dc:creator>
  <cp:lastModifiedBy>student</cp:lastModifiedBy>
  <cp:revision>40</cp:revision>
  <dcterms:created xsi:type="dcterms:W3CDTF">2011-05-12T15:38:14Z</dcterms:created>
  <dcterms:modified xsi:type="dcterms:W3CDTF">2011-05-18T14:47:36Z</dcterms:modified>
</cp:coreProperties>
</file>